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3.xml.rels" ContentType="application/vnd.openxmlformats-package.relationships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10.xml" ContentType="application/vnd.openxmlformats-officedocument.theme+xml"/>
  <Override PartName="/ppt/theme/theme5.xml" ContentType="application/vnd.openxmlformats-officedocument.theme+xml"/>
  <Override PartName="/ppt/theme/theme11.xml" ContentType="application/vnd.openxmlformats-officedocument.theme+xml"/>
  <Override PartName="/ppt/theme/theme6.xml" ContentType="application/vnd.openxmlformats-officedocument.theme+xml"/>
  <Override PartName="/ppt/theme/theme12.xml" ContentType="application/vnd.openxmlformats-officedocument.theme+xml"/>
  <Override PartName="/ppt/theme/theme7.xml" ContentType="application/vnd.openxmlformats-officedocument.theme+xml"/>
  <Override PartName="/ppt/theme/theme13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12.jpeg" ContentType="image/jpeg"/>
  <Override PartName="/ppt/media/image11.jpeg" ContentType="image/jpeg"/>
  <Override PartName="/ppt/media/image9.jpeg" ContentType="image/jpeg"/>
  <Override PartName="/ppt/media/image8.png" ContentType="image/png"/>
  <Override PartName="/ppt/media/image14.jpeg" ContentType="image/jpeg"/>
  <Override PartName="/ppt/media/image7.jpeg" ContentType="image/jpeg"/>
  <Override PartName="/ppt/media/image6.png" ContentType="image/png"/>
  <Override PartName="/ppt/media/image5.jpeg" ContentType="image/jpeg"/>
  <Override PartName="/ppt/media/image4.png" ContentType="image/png"/>
  <Override PartName="/ppt/media/image3.jpeg" ContentType="image/jpeg"/>
  <Override PartName="/ppt/media/image15.png" ContentType="image/png"/>
  <Override PartName="/ppt/media/image24.png" ContentType="image/png"/>
  <Override PartName="/ppt/media/image18.jpeg" ContentType="image/jpeg"/>
  <Override PartName="/ppt/media/image23.png" ContentType="image/png"/>
  <Override PartName="/ppt/media/image1.jpeg" ContentType="image/jpeg"/>
  <Override PartName="/ppt/media/image10.png" ContentType="image/png"/>
  <Override PartName="/ppt/media/image22.png" ContentType="image/png"/>
  <Override PartName="/ppt/media/image21.jpeg" ContentType="image/jpeg"/>
  <Override PartName="/ppt/media/image16.jpeg" ContentType="image/jpeg"/>
  <Override PartName="/ppt/media/image20.jpeg" ContentType="image/jpeg"/>
  <Override PartName="/ppt/media/image19.png" ContentType="image/png"/>
  <Override PartName="/ppt/media/image17.png" ContentType="image/png"/>
  <Override PartName="/ppt/media/image25.png" ContentType="image/png"/>
  <Override PartName="/ppt/media/image2.png" ContentType="image/png"/>
  <Override PartName="/ppt/slideLayouts/_rels/slideLayout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50.xml.rels" ContentType="application/vnd.openxmlformats-package.relationships+xml"/>
  <Override PartName="/ppt/slideLayouts/_rels/slideLayout14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52.xml.rels" ContentType="application/vnd.openxmlformats-package.relationships+xml"/>
  <Override PartName="/ppt/slideLayouts/_rels/slideLayout151.xml.rels" ContentType="application/vnd.openxmlformats-package.relationships+xml"/>
  <Override PartName="/ppt/slideLayouts/_rels/slideLayout147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14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5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14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5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153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4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5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15.xml.rels" ContentType="application/vnd.openxmlformats-package.relationships+xml"/>
  <Override PartName="/ppt/slideLayouts/slideLayout124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</p:sldMasterIdLst>
  <p:sldIdLst>
    <p:sldId id="256" r:id="rId15"/>
    <p:sldId id="257" r:id="rId16"/>
    <p:sldId id="258" r:id="rId17"/>
    <p:sldId id="259" r:id="rId1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" Target="slides/slide1.xml"/><Relationship Id="rId16" Type="http://schemas.openxmlformats.org/officeDocument/2006/relationships/slide" Target="slides/slide2.xml"/><Relationship Id="rId17" Type="http://schemas.openxmlformats.org/officeDocument/2006/relationships/slide" Target="slides/slide3.xml"/><Relationship Id="rId18" Type="http://schemas.openxmlformats.org/officeDocument/2006/relationships/slide" Target="slides/slide4.xml"/>
</Relationships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66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67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68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73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74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75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90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91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95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98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99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02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06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07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10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11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12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13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14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19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2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2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2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29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30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32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33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34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3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37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38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4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41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4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4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45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46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4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49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50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51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52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53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59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6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6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6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69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70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72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73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74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7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77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78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8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81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8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8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85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86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8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89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90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91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92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493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99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0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0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0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0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09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10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12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14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1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17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18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2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2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2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25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26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2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29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30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31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32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33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04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05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06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48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49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50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76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90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91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ubTitle"/>
          </p:nvPr>
        </p:nvSpPr>
        <p:spPr>
          <a:xfrm>
            <a:off x="973080" y="2796480"/>
            <a:ext cx="8592480" cy="1164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 type="body"/>
          </p:nvPr>
        </p:nvSpPr>
        <p:spPr>
          <a:xfrm>
            <a:off x="973080" y="2125440"/>
            <a:ext cx="859248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 type="body"/>
          </p:nvPr>
        </p:nvSpPr>
        <p:spPr>
          <a:xfrm>
            <a:off x="5375880" y="139140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25" name="PlaceHolder 4"/>
          <p:cNvSpPr>
            <a:spLocks noGrp="1"/>
          </p:cNvSpPr>
          <p:nvPr>
            <p:ph type="body"/>
          </p:nvPr>
        </p:nvSpPr>
        <p:spPr>
          <a:xfrm>
            <a:off x="9730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26" name="PlaceHolder 5"/>
          <p:cNvSpPr>
            <a:spLocks noGrp="1"/>
          </p:cNvSpPr>
          <p:nvPr>
            <p:ph type="body"/>
          </p:nvPr>
        </p:nvSpPr>
        <p:spPr>
          <a:xfrm>
            <a:off x="5375880" y="2125440"/>
            <a:ext cx="4192920" cy="669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387828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 type="body"/>
          </p:nvPr>
        </p:nvSpPr>
        <p:spPr>
          <a:xfrm>
            <a:off x="6783840" y="139140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31" name="PlaceHolder 5"/>
          <p:cNvSpPr>
            <a:spLocks noGrp="1"/>
          </p:cNvSpPr>
          <p:nvPr>
            <p:ph type="body"/>
          </p:nvPr>
        </p:nvSpPr>
        <p:spPr>
          <a:xfrm>
            <a:off x="9730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32" name="PlaceHolder 6"/>
          <p:cNvSpPr>
            <a:spLocks noGrp="1"/>
          </p:cNvSpPr>
          <p:nvPr>
            <p:ph type="body"/>
          </p:nvPr>
        </p:nvSpPr>
        <p:spPr>
          <a:xfrm>
            <a:off x="387828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33" name="PlaceHolder 7"/>
          <p:cNvSpPr>
            <a:spLocks noGrp="1"/>
          </p:cNvSpPr>
          <p:nvPr>
            <p:ph type="body"/>
          </p:nvPr>
        </p:nvSpPr>
        <p:spPr>
          <a:xfrm>
            <a:off x="6783840" y="2125440"/>
            <a:ext cx="2766600" cy="669960"/>
          </a:xfrm>
          <a:prstGeom prst="rect">
            <a:avLst/>
          </a:prstGeom>
        </p:spPr>
        <p:txBody>
          <a:bodyPr lIns="0" rIns="0" tIns="0" bIns="0">
            <a:normAutofit fontScale="90000"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subTitle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AU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3.xml"/><Relationship Id="rId8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17.xml"/><Relationship Id="rId12" Type="http://schemas.openxmlformats.org/officeDocument/2006/relationships/slideLayout" Target="../slideLayouts/slideLayout118.xml"/><Relationship Id="rId13" Type="http://schemas.openxmlformats.org/officeDocument/2006/relationships/slideLayout" Target="../slideLayouts/slideLayout119.xml"/><Relationship Id="rId14" Type="http://schemas.openxmlformats.org/officeDocument/2006/relationships/slideLayout" Target="../slideLayouts/slideLayout12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1.jpeg"/><Relationship Id="rId3" Type="http://schemas.openxmlformats.org/officeDocument/2006/relationships/slideLayout" Target="../slideLayouts/slideLayout121.xml"/><Relationship Id="rId4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123.xml"/><Relationship Id="rId6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5.xml"/><Relationship Id="rId8" Type="http://schemas.openxmlformats.org/officeDocument/2006/relationships/slideLayout" Target="../slideLayouts/slideLayout126.xml"/><Relationship Id="rId9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28.xml"/><Relationship Id="rId11" Type="http://schemas.openxmlformats.org/officeDocument/2006/relationships/slideLayout" Target="../slideLayouts/slideLayout129.xml"/><Relationship Id="rId12" Type="http://schemas.openxmlformats.org/officeDocument/2006/relationships/slideLayout" Target="../slideLayouts/slideLayout130.xml"/><Relationship Id="rId13" Type="http://schemas.openxmlformats.org/officeDocument/2006/relationships/slideLayout" Target="../slideLayouts/slideLayout131.xml"/><Relationship Id="rId14" Type="http://schemas.openxmlformats.org/officeDocument/2006/relationships/slideLayout" Target="../slideLayouts/slideLayout13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37.xml"/><Relationship Id="rId8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1.xml"/><Relationship Id="rId12" Type="http://schemas.openxmlformats.org/officeDocument/2006/relationships/slideLayout" Target="../slideLayouts/slideLayout142.xml"/><Relationship Id="rId13" Type="http://schemas.openxmlformats.org/officeDocument/2006/relationships/slideLayout" Target="../slideLayouts/slideLayout143.xml"/><Relationship Id="rId14" Type="http://schemas.openxmlformats.org/officeDocument/2006/relationships/slideLayout" Target="../slideLayouts/slideLayout144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slideLayout" Target="../slideLayouts/slideLayout154.xml"/><Relationship Id="rId13" Type="http://schemas.openxmlformats.org/officeDocument/2006/relationships/slideLayout" Target="../slideLayouts/slideLayout155.xml"/><Relationship Id="rId14" Type="http://schemas.openxmlformats.org/officeDocument/2006/relationships/slideLayout" Target="../slideLayouts/slideLayout156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jpe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1.jpeg"/><Relationship Id="rId3" Type="http://schemas.openxmlformats.org/officeDocument/2006/relationships/image" Target="../media/image12.jpe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4.jpe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6.jpe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8.jpe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8.xml"/><Relationship Id="rId6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9" descr=""/>
          <p:cNvPicPr/>
          <p:nvPr/>
        </p:nvPicPr>
        <p:blipFill>
          <a:blip r:embed="rId2"/>
          <a:stretch/>
        </p:blipFill>
        <p:spPr>
          <a:xfrm>
            <a:off x="0" y="0"/>
            <a:ext cx="12224160" cy="68576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268200" y="2511000"/>
            <a:ext cx="6901200" cy="1782720"/>
          </a:xfrm>
          <a:prstGeom prst="rect">
            <a:avLst/>
          </a:prstGeom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48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800" spc="-1" strike="noStrike">
              <a:solidFill>
                <a:srgbClr val="262626"/>
              </a:solidFill>
              <a:latin typeface="Arial"/>
            </a:endParaRPr>
          </a:p>
        </p:txBody>
      </p:sp>
      <p:pic>
        <p:nvPicPr>
          <p:cNvPr id="2" name="Picture 7" descr="A picture containing drawing&#10;&#10;Description automatically generated"/>
          <p:cNvPicPr/>
          <p:nvPr/>
        </p:nvPicPr>
        <p:blipFill>
          <a:blip r:embed="rId3"/>
          <a:stretch/>
        </p:blipFill>
        <p:spPr>
          <a:xfrm>
            <a:off x="377280" y="338400"/>
            <a:ext cx="2403720" cy="1116720"/>
          </a:xfrm>
          <a:prstGeom prst="rect">
            <a:avLst/>
          </a:prstGeom>
          <a:ln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5c5c5c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5c5c5c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c5c5c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5c5c5c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5c5c5c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5c5c5c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Picture 7" descr=""/>
          <p:cNvPicPr/>
          <p:nvPr/>
        </p:nvPicPr>
        <p:blipFill>
          <a:blip r:embed="rId2"/>
          <a:stretch/>
        </p:blipFill>
        <p:spPr>
          <a:xfrm>
            <a:off x="0" y="0"/>
            <a:ext cx="12224160" cy="6857640"/>
          </a:xfrm>
          <a:prstGeom prst="rect">
            <a:avLst/>
          </a:prstGeom>
          <a:ln>
            <a:noFill/>
          </a:ln>
        </p:spPr>
      </p:pic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0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Arial"/>
              </a:rPr>
              <a:t>Click to edit heading</a:t>
            </a:r>
            <a:endParaRPr b="0" lang="en-US" sz="60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Picture 8" descr=""/>
          <p:cNvPicPr/>
          <p:nvPr/>
        </p:nvPicPr>
        <p:blipFill>
          <a:blip r:embed="rId2"/>
          <a:stretch/>
        </p:blipFill>
        <p:spPr>
          <a:xfrm>
            <a:off x="0" y="0"/>
            <a:ext cx="12224160" cy="6857640"/>
          </a:xfrm>
          <a:prstGeom prst="rect">
            <a:avLst/>
          </a:prstGeom>
          <a:ln>
            <a:noFill/>
          </a:ln>
        </p:spPr>
      </p:pic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973080" y="3830040"/>
            <a:ext cx="8592480" cy="147780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0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8000" spc="-1" strike="noStrike">
                <a:solidFill>
                  <a:srgbClr val="00b0f0"/>
                </a:solidFill>
                <a:latin typeface="Arial"/>
              </a:rPr>
              <a:t>Click to edit heading</a:t>
            </a:r>
            <a:endParaRPr b="0" lang="en-US" sz="80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CustomShape 1"/>
          <p:cNvSpPr/>
          <p:nvPr/>
        </p:nvSpPr>
        <p:spPr>
          <a:xfrm>
            <a:off x="0" y="0"/>
            <a:ext cx="12203280" cy="6857640"/>
          </a:xfrm>
          <a:prstGeom prst="rect">
            <a:avLst/>
          </a:prstGeom>
          <a:solidFill>
            <a:srgbClr val="003c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PlaceHolder 2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0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Arial"/>
              </a:rPr>
              <a:t>Click to edit heading</a:t>
            </a:r>
            <a:endParaRPr b="0" lang="en-US" sz="6000" spc="-1" strike="noStrike">
              <a:solidFill>
                <a:srgbClr val="5c5c5c"/>
              </a:solidFill>
              <a:latin typeface="Arial"/>
            </a:endParaRPr>
          </a:p>
        </p:txBody>
      </p:sp>
      <p:pic>
        <p:nvPicPr>
          <p:cNvPr id="457" name="Picture 8" descr="A picture contain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442800" y="198720"/>
            <a:ext cx="1222920" cy="568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CustomShape 1"/>
          <p:cNvSpPr/>
          <p:nvPr/>
        </p:nvSpPr>
        <p:spPr>
          <a:xfrm>
            <a:off x="-11520" y="0"/>
            <a:ext cx="1220328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5" name="PlaceHolder 2"/>
          <p:cNvSpPr>
            <a:spLocks noGrp="1"/>
          </p:cNvSpPr>
          <p:nvPr>
            <p:ph type="title"/>
          </p:nvPr>
        </p:nvSpPr>
        <p:spPr>
          <a:xfrm>
            <a:off x="973080" y="2796480"/>
            <a:ext cx="8592480" cy="251136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0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496" name="PlaceHolder 3"/>
          <p:cNvSpPr>
            <a:spLocks noGrp="1"/>
          </p:cNvSpPr>
          <p:nvPr>
            <p:ph type="body"/>
          </p:nvPr>
        </p:nvSpPr>
        <p:spPr>
          <a:xfrm>
            <a:off x="973080" y="1391400"/>
            <a:ext cx="8592480" cy="140472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6000" spc="-1" strike="noStrike">
                <a:solidFill>
                  <a:srgbClr val="ffffff"/>
                </a:solidFill>
                <a:latin typeface="Arial"/>
              </a:rPr>
              <a:t>Click to edit heading</a:t>
            </a:r>
            <a:endParaRPr b="0" lang="en-US" sz="6000" spc="-1" strike="noStrike">
              <a:solidFill>
                <a:srgbClr val="5c5c5c"/>
              </a:solidFill>
              <a:latin typeface="Arial"/>
            </a:endParaRPr>
          </a:p>
        </p:txBody>
      </p:sp>
      <p:pic>
        <p:nvPicPr>
          <p:cNvPr id="497" name="Picture 7" descr="A picture contain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442800" y="198720"/>
            <a:ext cx="1222920" cy="568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10" descr=""/>
          <p:cNvPicPr/>
          <p:nvPr/>
        </p:nvPicPr>
        <p:blipFill>
          <a:blip r:embed="rId2"/>
          <a:stretch/>
        </p:blipFill>
        <p:spPr>
          <a:xfrm>
            <a:off x="-16200" y="0"/>
            <a:ext cx="12207960" cy="6857640"/>
          </a:xfrm>
          <a:prstGeom prst="rect">
            <a:avLst/>
          </a:prstGeom>
          <a:ln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77280" y="1916640"/>
            <a:ext cx="6901200" cy="1782720"/>
          </a:xfrm>
          <a:prstGeom prst="rect">
            <a:avLst/>
          </a:prstGeom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48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4800" spc="-1" strike="noStrike">
              <a:solidFill>
                <a:srgbClr val="262626"/>
              </a:solidFill>
              <a:latin typeface="Arial"/>
            </a:endParaRPr>
          </a:p>
        </p:txBody>
      </p:sp>
      <p:pic>
        <p:nvPicPr>
          <p:cNvPr id="42" name="Picture 11" descr="A picture containing drawing&#10;&#10;Description automatically generated"/>
          <p:cNvPicPr/>
          <p:nvPr/>
        </p:nvPicPr>
        <p:blipFill>
          <a:blip r:embed="rId3"/>
          <a:stretch/>
        </p:blipFill>
        <p:spPr>
          <a:xfrm>
            <a:off x="377280" y="5181480"/>
            <a:ext cx="2694600" cy="1252080"/>
          </a:xfrm>
          <a:prstGeom prst="rect">
            <a:avLst/>
          </a:prstGeom>
          <a:ln>
            <a:noFill/>
          </a:ln>
        </p:spPr>
      </p:pic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5c5c5c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5c5c5c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c5c5c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5c5c5c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5c5c5c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5c5c5c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10" descr=""/>
          <p:cNvPicPr/>
          <p:nvPr/>
        </p:nvPicPr>
        <p:blipFill>
          <a:blip r:embed="rId2"/>
          <a:srcRect l="0" t="0" r="0" b="34334"/>
          <a:stretch/>
        </p:blipFill>
        <p:spPr>
          <a:xfrm>
            <a:off x="0" y="0"/>
            <a:ext cx="12191760" cy="944280"/>
          </a:xfrm>
          <a:prstGeom prst="rect">
            <a:avLst/>
          </a:prstGeom>
          <a:ln>
            <a:noFill/>
          </a:ln>
        </p:spPr>
      </p:pic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43440" y="1425960"/>
            <a:ext cx="11258280" cy="110016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en-US" sz="3600" spc="-1" strike="noStrike">
                <a:solidFill>
                  <a:srgbClr val="0f4372"/>
                </a:solidFill>
                <a:latin typeface="Arial"/>
              </a:rPr>
              <a:t>Click to edit Master title style</a:t>
            </a:r>
            <a:endParaRPr b="0" lang="en-US" sz="36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352080" y="2709720"/>
            <a:ext cx="11263320" cy="3654720"/>
          </a:xfrm>
          <a:prstGeom prst="rect">
            <a:avLst/>
          </a:prstGeom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Second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Fourth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Fifth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83" name="CustomShape 3"/>
          <p:cNvSpPr/>
          <p:nvPr/>
        </p:nvSpPr>
        <p:spPr>
          <a:xfrm>
            <a:off x="11272320" y="6625080"/>
            <a:ext cx="868320" cy="18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AU" sz="600" spc="-1" strike="noStrike">
                <a:solidFill>
                  <a:srgbClr val="3b3838"/>
                </a:solidFill>
                <a:latin typeface="Arial"/>
              </a:rPr>
              <a:t>CRICOS No.00213J</a:t>
            </a:r>
            <a:endParaRPr b="0" lang="en-AU" sz="600" spc="-1" strike="noStrike"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>
            <a:off x="11272320" y="6625080"/>
            <a:ext cx="868320" cy="18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AU" sz="600" spc="-1" strike="noStrike">
                <a:solidFill>
                  <a:srgbClr val="3b3838"/>
                </a:solidFill>
                <a:latin typeface="Arial"/>
              </a:rPr>
              <a:t>CRICOS No.00213J</a:t>
            </a:r>
            <a:endParaRPr b="0" lang="en-AU" sz="600" spc="-1" strike="noStrike">
              <a:latin typeface="Arial"/>
            </a:endParaRPr>
          </a:p>
        </p:txBody>
      </p:sp>
      <p:pic>
        <p:nvPicPr>
          <p:cNvPr id="85" name="Picture 14" descr="A picture containing drawing&#10;&#10;Description automatically generated"/>
          <p:cNvPicPr/>
          <p:nvPr/>
        </p:nvPicPr>
        <p:blipFill>
          <a:blip r:embed="rId3"/>
          <a:stretch/>
        </p:blipFill>
        <p:spPr>
          <a:xfrm>
            <a:off x="442800" y="189720"/>
            <a:ext cx="1222920" cy="568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345240" y="1317600"/>
            <a:ext cx="11258280" cy="110016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0b0f0"/>
                </a:solidFill>
                <a:latin typeface="Arial"/>
              </a:rPr>
              <a:t>Click to edit Master title style</a:t>
            </a:r>
            <a:endParaRPr b="0" lang="en-US" sz="40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352080" y="2709720"/>
            <a:ext cx="11263320" cy="3654720"/>
          </a:xfrm>
          <a:prstGeom prst="rect">
            <a:avLst/>
          </a:prstGeom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Second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Fourth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Fifth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11272320" y="6625080"/>
            <a:ext cx="868320" cy="18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AU" sz="600" spc="-1" strike="noStrike">
                <a:solidFill>
                  <a:srgbClr val="3b3838"/>
                </a:solidFill>
                <a:latin typeface="Arial"/>
              </a:rPr>
              <a:t>CRICOS No.00213J</a:t>
            </a:r>
            <a:endParaRPr b="0" lang="en-AU" sz="600" spc="-1" strike="noStrike">
              <a:latin typeface="Arial"/>
            </a:endParaRPr>
          </a:p>
        </p:txBody>
      </p:sp>
      <p:sp>
        <p:nvSpPr>
          <p:cNvPr id="125" name="CustomShape 4"/>
          <p:cNvSpPr/>
          <p:nvPr/>
        </p:nvSpPr>
        <p:spPr>
          <a:xfrm>
            <a:off x="11272320" y="6625080"/>
            <a:ext cx="868320" cy="18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AU" sz="600" spc="-1" strike="noStrike">
                <a:solidFill>
                  <a:srgbClr val="3b3838"/>
                </a:solidFill>
                <a:latin typeface="Arial"/>
              </a:rPr>
              <a:t>CRICOS No.00213J</a:t>
            </a:r>
            <a:endParaRPr b="0" lang="en-AU" sz="600" spc="-1" strike="noStrike">
              <a:latin typeface="Arial"/>
            </a:endParaRPr>
          </a:p>
        </p:txBody>
      </p:sp>
      <p:pic>
        <p:nvPicPr>
          <p:cNvPr id="126" name="Picture 9" descr=""/>
          <p:cNvPicPr/>
          <p:nvPr/>
        </p:nvPicPr>
        <p:blipFill>
          <a:blip r:embed="rId2"/>
          <a:srcRect l="0" t="0" r="0" b="34334"/>
          <a:stretch/>
        </p:blipFill>
        <p:spPr>
          <a:xfrm>
            <a:off x="0" y="0"/>
            <a:ext cx="12191760" cy="944280"/>
          </a:xfrm>
          <a:prstGeom prst="rect">
            <a:avLst/>
          </a:prstGeom>
          <a:ln>
            <a:noFill/>
          </a:ln>
        </p:spPr>
      </p:pic>
      <p:pic>
        <p:nvPicPr>
          <p:cNvPr id="127" name="Picture 11" descr="A picture containing drawing&#10;&#10;Description automatically generated"/>
          <p:cNvPicPr/>
          <p:nvPr/>
        </p:nvPicPr>
        <p:blipFill>
          <a:blip r:embed="rId3"/>
          <a:stretch/>
        </p:blipFill>
        <p:spPr>
          <a:xfrm>
            <a:off x="442800" y="189720"/>
            <a:ext cx="1222920" cy="568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355320" y="1365480"/>
            <a:ext cx="11258280" cy="110016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en-US" sz="3600" spc="-1" strike="noStrike">
                <a:solidFill>
                  <a:srgbClr val="0f4372"/>
                </a:solidFill>
                <a:latin typeface="Arial"/>
              </a:rPr>
              <a:t>Click to edit Master title style</a:t>
            </a:r>
            <a:endParaRPr b="0" lang="en-US" sz="36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363240" y="2673720"/>
            <a:ext cx="5429880" cy="3799080"/>
          </a:xfrm>
          <a:prstGeom prst="rect">
            <a:avLst/>
          </a:prstGeom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Second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Fourth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Fifth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76600" y="2673720"/>
            <a:ext cx="5429880" cy="3799080"/>
          </a:xfrm>
          <a:prstGeom prst="rect">
            <a:avLst/>
          </a:prstGeom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Second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Fourth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Fifth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167" name="CustomShape 4"/>
          <p:cNvSpPr/>
          <p:nvPr/>
        </p:nvSpPr>
        <p:spPr>
          <a:xfrm>
            <a:off x="11272320" y="6625080"/>
            <a:ext cx="868320" cy="18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AU" sz="600" spc="-1" strike="noStrike">
                <a:solidFill>
                  <a:srgbClr val="3b3838"/>
                </a:solidFill>
                <a:latin typeface="Arial"/>
              </a:rPr>
              <a:t>CRICOS No.00213J</a:t>
            </a:r>
            <a:endParaRPr b="0" lang="en-AU" sz="600" spc="-1" strike="noStrike">
              <a:latin typeface="Arial"/>
            </a:endParaRPr>
          </a:p>
        </p:txBody>
      </p:sp>
      <p:sp>
        <p:nvSpPr>
          <p:cNvPr id="168" name="CustomShape 5"/>
          <p:cNvSpPr/>
          <p:nvPr/>
        </p:nvSpPr>
        <p:spPr>
          <a:xfrm>
            <a:off x="11272320" y="6625080"/>
            <a:ext cx="868320" cy="18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AU" sz="600" spc="-1" strike="noStrike">
                <a:solidFill>
                  <a:srgbClr val="3b3838"/>
                </a:solidFill>
                <a:latin typeface="Arial"/>
              </a:rPr>
              <a:t>CRICOS No.00213J</a:t>
            </a:r>
            <a:endParaRPr b="0" lang="en-AU" sz="600" spc="-1" strike="noStrike">
              <a:latin typeface="Arial"/>
            </a:endParaRPr>
          </a:p>
        </p:txBody>
      </p:sp>
      <p:pic>
        <p:nvPicPr>
          <p:cNvPr id="169" name="Picture 10" descr=""/>
          <p:cNvPicPr/>
          <p:nvPr/>
        </p:nvPicPr>
        <p:blipFill>
          <a:blip r:embed="rId2"/>
          <a:srcRect l="0" t="0" r="0" b="34334"/>
          <a:stretch/>
        </p:blipFill>
        <p:spPr>
          <a:xfrm>
            <a:off x="0" y="0"/>
            <a:ext cx="12191760" cy="944280"/>
          </a:xfrm>
          <a:prstGeom prst="rect">
            <a:avLst/>
          </a:prstGeom>
          <a:ln>
            <a:noFill/>
          </a:ln>
        </p:spPr>
      </p:pic>
      <p:pic>
        <p:nvPicPr>
          <p:cNvPr id="170" name="Picture 11" descr="A picture containing drawing&#10;&#10;Description automatically generated"/>
          <p:cNvPicPr/>
          <p:nvPr/>
        </p:nvPicPr>
        <p:blipFill>
          <a:blip r:embed="rId3"/>
          <a:stretch/>
        </p:blipFill>
        <p:spPr>
          <a:xfrm>
            <a:off x="442800" y="189720"/>
            <a:ext cx="1222920" cy="568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icture 9" descr=""/>
          <p:cNvPicPr/>
          <p:nvPr/>
        </p:nvPicPr>
        <p:blipFill>
          <a:blip r:embed="rId2"/>
          <a:srcRect l="-198" t="125" r="198" b="19219"/>
          <a:stretch/>
        </p:blipFill>
        <p:spPr>
          <a:xfrm>
            <a:off x="-11880" y="5697360"/>
            <a:ext cx="12191760" cy="1160280"/>
          </a:xfrm>
          <a:prstGeom prst="rect">
            <a:avLst/>
          </a:prstGeom>
          <a:ln>
            <a:noFill/>
          </a:ln>
        </p:spPr>
      </p:pic>
      <p:pic>
        <p:nvPicPr>
          <p:cNvPr id="208" name="Picture 14" descr=""/>
          <p:cNvPicPr/>
          <p:nvPr/>
        </p:nvPicPr>
        <p:blipFill>
          <a:blip r:embed="rId3"/>
          <a:srcRect l="0" t="19244" r="0" b="0"/>
          <a:stretch/>
        </p:blipFill>
        <p:spPr>
          <a:xfrm>
            <a:off x="-11880" y="5697360"/>
            <a:ext cx="12191760" cy="1161360"/>
          </a:xfrm>
          <a:prstGeom prst="rect">
            <a:avLst/>
          </a:prstGeom>
          <a:ln>
            <a:noFill/>
          </a:ln>
        </p:spPr>
      </p:pic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355320" y="619560"/>
            <a:ext cx="11258280" cy="110016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0b0f0"/>
                </a:solidFill>
                <a:latin typeface="Arial"/>
              </a:rPr>
              <a:t>Click to edit Master title style</a:t>
            </a:r>
            <a:endParaRPr b="0" lang="en-US" sz="40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362160" y="2012040"/>
            <a:ext cx="11263320" cy="3320640"/>
          </a:xfrm>
          <a:prstGeom prst="rect">
            <a:avLst/>
          </a:prstGeom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Second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Fourth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5c5c5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5c5c5c"/>
                </a:solidFill>
                <a:latin typeface="Arial"/>
              </a:rPr>
              <a:t>Fifth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11272320" y="6625080"/>
            <a:ext cx="868320" cy="18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AU" sz="600" spc="-1" strike="noStrike">
                <a:solidFill>
                  <a:srgbClr val="3b3838"/>
                </a:solidFill>
                <a:latin typeface="Arial"/>
              </a:rPr>
              <a:t>CRICOS No.00213J</a:t>
            </a:r>
            <a:endParaRPr b="0" lang="en-AU" sz="600" spc="-1" strike="noStrike">
              <a:latin typeface="Arial"/>
            </a:endParaRPr>
          </a:p>
        </p:txBody>
      </p:sp>
      <p:sp>
        <p:nvSpPr>
          <p:cNvPr id="212" name="CustomShape 4"/>
          <p:cNvSpPr/>
          <p:nvPr/>
        </p:nvSpPr>
        <p:spPr>
          <a:xfrm>
            <a:off x="11272320" y="6625080"/>
            <a:ext cx="868320" cy="18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AU" sz="600" spc="-1" strike="noStrike">
                <a:solidFill>
                  <a:srgbClr val="ffffff"/>
                </a:solidFill>
                <a:latin typeface="Arial"/>
              </a:rPr>
              <a:t>CRICOS No.00213J</a:t>
            </a:r>
            <a:endParaRPr b="0" lang="en-AU" sz="600" spc="-1" strike="noStrike">
              <a:latin typeface="Arial"/>
            </a:endParaRPr>
          </a:p>
        </p:txBody>
      </p:sp>
      <p:sp>
        <p:nvSpPr>
          <p:cNvPr id="213" name="CustomShape 5"/>
          <p:cNvSpPr/>
          <p:nvPr/>
        </p:nvSpPr>
        <p:spPr>
          <a:xfrm>
            <a:off x="11227320" y="11583000"/>
            <a:ext cx="868320" cy="18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AU" sz="600" spc="-1" strike="noStrike">
                <a:solidFill>
                  <a:srgbClr val="3b3838"/>
                </a:solidFill>
                <a:latin typeface="Arial"/>
              </a:rPr>
              <a:t>CRICOS No.00213J</a:t>
            </a:r>
            <a:endParaRPr b="0" lang="en-AU" sz="600" spc="-1" strike="noStrike">
              <a:latin typeface="Arial"/>
            </a:endParaRPr>
          </a:p>
        </p:txBody>
      </p:sp>
      <p:pic>
        <p:nvPicPr>
          <p:cNvPr id="214" name="Picture 13" descr="A picture containing drawing&#10;&#10;Description automatically generated"/>
          <p:cNvPicPr/>
          <p:nvPr/>
        </p:nvPicPr>
        <p:blipFill>
          <a:blip r:embed="rId4"/>
          <a:stretch/>
        </p:blipFill>
        <p:spPr>
          <a:xfrm>
            <a:off x="461520" y="5996160"/>
            <a:ext cx="1222920" cy="568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Picture 16" descr=""/>
          <p:cNvPicPr/>
          <p:nvPr/>
        </p:nvPicPr>
        <p:blipFill>
          <a:blip r:embed="rId2"/>
          <a:srcRect l="0" t="0" r="50134" b="0"/>
          <a:stretch/>
        </p:blipFill>
        <p:spPr>
          <a:xfrm>
            <a:off x="0" y="0"/>
            <a:ext cx="6095520" cy="6857640"/>
          </a:xfrm>
          <a:prstGeom prst="rect">
            <a:avLst/>
          </a:prstGeom>
          <a:ln>
            <a:noFill/>
          </a:ln>
        </p:spPr>
      </p:pic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236880" y="3155040"/>
            <a:ext cx="4782960" cy="3468960"/>
          </a:xfrm>
          <a:prstGeom prst="rect">
            <a:avLst/>
          </a:prstGeom>
        </p:spPr>
        <p:txBody>
          <a:bodyPr>
            <a:normAutofit/>
          </a:bodyPr>
          <a:p>
            <a:pPr>
              <a:lnSpc>
                <a:spcPct val="9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32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6236280" y="1648800"/>
            <a:ext cx="5429880" cy="4013280"/>
          </a:xfrm>
          <a:prstGeom prst="rect">
            <a:avLst/>
          </a:prstGeom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3d74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3d74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3d74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3d74"/>
                </a:solidFill>
                <a:latin typeface="Arial"/>
              </a:rPr>
              <a:t>Second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3d74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3d74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3d74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3d74"/>
                </a:solidFill>
                <a:latin typeface="Arial"/>
              </a:rPr>
              <a:t>Fourth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3d74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3d74"/>
                </a:solidFill>
                <a:latin typeface="Arial"/>
              </a:rPr>
              <a:t>Fifth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236880" y="1356480"/>
            <a:ext cx="4782960" cy="17982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ffffff"/>
                </a:solidFill>
                <a:latin typeface="Arial"/>
              </a:rPr>
              <a:t>Click to edit heading</a:t>
            </a:r>
            <a:endParaRPr b="0" lang="en-US" sz="5400" spc="-1" strike="noStrike">
              <a:solidFill>
                <a:srgbClr val="5c5c5c"/>
              </a:solidFill>
              <a:latin typeface="Arial"/>
            </a:endParaRPr>
          </a:p>
        </p:txBody>
      </p:sp>
      <p:pic>
        <p:nvPicPr>
          <p:cNvPr id="255" name="Picture 18" descr="A picture containing drawing&#10;&#10;Description automatically generated"/>
          <p:cNvPicPr/>
          <p:nvPr/>
        </p:nvPicPr>
        <p:blipFill>
          <a:blip r:embed="rId3"/>
          <a:stretch/>
        </p:blipFill>
        <p:spPr>
          <a:xfrm>
            <a:off x="316080" y="173160"/>
            <a:ext cx="1222920" cy="568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Picture 18" descr=""/>
          <p:cNvPicPr/>
          <p:nvPr/>
        </p:nvPicPr>
        <p:blipFill>
          <a:blip r:embed="rId2"/>
          <a:srcRect l="0" t="0" r="50134" b="0"/>
          <a:stretch/>
        </p:blipFill>
        <p:spPr>
          <a:xfrm>
            <a:off x="0" y="0"/>
            <a:ext cx="6095520" cy="6857640"/>
          </a:xfrm>
          <a:prstGeom prst="rect">
            <a:avLst/>
          </a:prstGeom>
          <a:ln>
            <a:noFill/>
          </a:ln>
        </p:spPr>
      </p:pic>
      <p:pic>
        <p:nvPicPr>
          <p:cNvPr id="293" name="Picture 19" descr="A picture containing drawing&#10;&#10;Description automatically generated"/>
          <p:cNvPicPr/>
          <p:nvPr/>
        </p:nvPicPr>
        <p:blipFill>
          <a:blip r:embed="rId3"/>
          <a:stretch/>
        </p:blipFill>
        <p:spPr>
          <a:xfrm>
            <a:off x="316080" y="173160"/>
            <a:ext cx="1222920" cy="568080"/>
          </a:xfrm>
          <a:prstGeom prst="rect">
            <a:avLst/>
          </a:prstGeom>
          <a:ln>
            <a:noFill/>
          </a:ln>
        </p:spPr>
      </p:pic>
      <p:sp>
        <p:nvSpPr>
          <p:cNvPr id="294" name="CustomShape 1"/>
          <p:cNvSpPr/>
          <p:nvPr/>
        </p:nvSpPr>
        <p:spPr>
          <a:xfrm>
            <a:off x="6095880" y="0"/>
            <a:ext cx="6219000" cy="6857640"/>
          </a:xfrm>
          <a:prstGeom prst="rect">
            <a:avLst/>
          </a:prstGeom>
          <a:solidFill>
            <a:srgbClr val="0031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261480" y="1853280"/>
            <a:ext cx="5429880" cy="4013280"/>
          </a:xfrm>
          <a:prstGeom prst="rect">
            <a:avLst/>
          </a:prstGeom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Second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title"/>
          </p:nvPr>
        </p:nvSpPr>
        <p:spPr>
          <a:xfrm>
            <a:off x="226800" y="3155040"/>
            <a:ext cx="4782960" cy="3468960"/>
          </a:xfrm>
          <a:prstGeom prst="rect">
            <a:avLst/>
          </a:prstGeom>
        </p:spPr>
        <p:txBody>
          <a:bodyPr>
            <a:normAutofit/>
          </a:bodyPr>
          <a:p>
            <a:pPr>
              <a:lnSpc>
                <a:spcPct val="9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32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226800" y="1356480"/>
            <a:ext cx="4782960" cy="17982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ffffff"/>
                </a:solidFill>
                <a:latin typeface="Arial"/>
              </a:rPr>
              <a:t>Click to edit heading</a:t>
            </a:r>
            <a:endParaRPr b="0" lang="en-US" sz="54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Picture 17" descr=""/>
          <p:cNvPicPr/>
          <p:nvPr/>
        </p:nvPicPr>
        <p:blipFill>
          <a:blip r:embed="rId2"/>
          <a:srcRect l="0" t="0" r="50134" b="0"/>
          <a:stretch/>
        </p:blipFill>
        <p:spPr>
          <a:xfrm>
            <a:off x="0" y="0"/>
            <a:ext cx="6095520" cy="6857640"/>
          </a:xfrm>
          <a:prstGeom prst="rect">
            <a:avLst/>
          </a:prstGeom>
          <a:ln>
            <a:noFill/>
          </a:ln>
        </p:spPr>
      </p:pic>
      <p:pic>
        <p:nvPicPr>
          <p:cNvPr id="335" name="Picture 18" descr="A picture containing drawing&#10;&#10;Description automatically generated"/>
          <p:cNvPicPr/>
          <p:nvPr/>
        </p:nvPicPr>
        <p:blipFill>
          <a:blip r:embed="rId3"/>
          <a:stretch/>
        </p:blipFill>
        <p:spPr>
          <a:xfrm>
            <a:off x="316080" y="173160"/>
            <a:ext cx="1222920" cy="568080"/>
          </a:xfrm>
          <a:prstGeom prst="rect">
            <a:avLst/>
          </a:prstGeom>
          <a:ln>
            <a:noFill/>
          </a:ln>
        </p:spPr>
      </p:pic>
      <p:sp>
        <p:nvSpPr>
          <p:cNvPr id="336" name="CustomShape 1"/>
          <p:cNvSpPr/>
          <p:nvPr/>
        </p:nvSpPr>
        <p:spPr>
          <a:xfrm>
            <a:off x="6095880" y="0"/>
            <a:ext cx="6219000" cy="68576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PlaceHolder 2"/>
          <p:cNvSpPr>
            <a:spLocks noGrp="1"/>
          </p:cNvSpPr>
          <p:nvPr>
            <p:ph type="body"/>
          </p:nvPr>
        </p:nvSpPr>
        <p:spPr>
          <a:xfrm>
            <a:off x="6261480" y="1853280"/>
            <a:ext cx="5429880" cy="4013280"/>
          </a:xfrm>
          <a:prstGeom prst="rect">
            <a:avLst/>
          </a:prstGeom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Second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b0f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level</a:t>
            </a:r>
            <a:endParaRPr b="0" lang="en-US" sz="2000" spc="-1" strike="noStrike">
              <a:solidFill>
                <a:srgbClr val="5c5c5c"/>
              </a:solidFill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 type="title"/>
          </p:nvPr>
        </p:nvSpPr>
        <p:spPr>
          <a:xfrm>
            <a:off x="236880" y="3155040"/>
            <a:ext cx="4782960" cy="3468960"/>
          </a:xfrm>
          <a:prstGeom prst="rect">
            <a:avLst/>
          </a:prstGeom>
        </p:spPr>
        <p:txBody>
          <a:bodyPr>
            <a:normAutofit/>
          </a:bodyPr>
          <a:p>
            <a:pPr>
              <a:lnSpc>
                <a:spcPct val="9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Arial"/>
              </a:rPr>
              <a:t>Click to edit Master title style</a:t>
            </a:r>
            <a:endParaRPr b="0" lang="en-US" sz="32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339" name="PlaceHolder 4"/>
          <p:cNvSpPr>
            <a:spLocks noGrp="1"/>
          </p:cNvSpPr>
          <p:nvPr>
            <p:ph type="body"/>
          </p:nvPr>
        </p:nvSpPr>
        <p:spPr>
          <a:xfrm>
            <a:off x="216720" y="1356480"/>
            <a:ext cx="4782960" cy="17982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ffffff"/>
                </a:solidFill>
                <a:latin typeface="Arial"/>
              </a:rPr>
              <a:t>Click to edit heading</a:t>
            </a:r>
            <a:endParaRPr b="0" lang="en-US" sz="54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TextShape 1"/>
          <p:cNvSpPr txBox="1"/>
          <p:nvPr/>
        </p:nvSpPr>
        <p:spPr>
          <a:xfrm>
            <a:off x="277920" y="2511000"/>
            <a:ext cx="11818080" cy="1782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AU" sz="4000" spc="-1" strike="noStrike">
                <a:solidFill>
                  <a:srgbClr val="ffffff"/>
                </a:solidFill>
                <a:latin typeface="Arial"/>
              </a:rPr>
              <a:t>Avoiding resource bottlenecks - Concurrency, threading and multiprocessing</a:t>
            </a:r>
            <a:endParaRPr b="0" lang="en-US" sz="40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35" name="TextShape 2"/>
          <p:cNvSpPr txBox="1"/>
          <p:nvPr/>
        </p:nvSpPr>
        <p:spPr>
          <a:xfrm>
            <a:off x="277920" y="4194360"/>
            <a:ext cx="5961600" cy="925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AU" sz="2400" spc="-1" strike="noStrike">
                <a:solidFill>
                  <a:srgbClr val="ffffff"/>
                </a:solidFill>
                <a:latin typeface="Arial"/>
              </a:rPr>
              <a:t>Gavin Suddrey</a:t>
            </a:r>
            <a:endParaRPr b="0" lang="en-A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med">
    <p:fade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TextShape 1"/>
          <p:cNvSpPr txBox="1"/>
          <p:nvPr/>
        </p:nvSpPr>
        <p:spPr>
          <a:xfrm>
            <a:off x="343440" y="1425960"/>
            <a:ext cx="11258280" cy="1100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AU" sz="3600" spc="-1" strike="noStrike">
                <a:solidFill>
                  <a:srgbClr val="0f4372"/>
                </a:solidFill>
                <a:latin typeface="Arial"/>
              </a:rPr>
              <a:t>Bottlenecks</a:t>
            </a:r>
            <a:endParaRPr b="0" lang="en-US" sz="36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37" name="TextShape 2"/>
          <p:cNvSpPr txBox="1"/>
          <p:nvPr/>
        </p:nvSpPr>
        <p:spPr>
          <a:xfrm>
            <a:off x="352080" y="2709720"/>
            <a:ext cx="11263320" cy="3654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5c5c5c"/>
              </a:buClr>
              <a:buFont typeface="Arial"/>
              <a:buChar char="•"/>
            </a:pPr>
            <a:r>
              <a:rPr b="0" lang="en-AU" sz="2600" spc="-1" strike="noStrike">
                <a:solidFill>
                  <a:srgbClr val="5c5c5c"/>
                </a:solidFill>
                <a:latin typeface="Arial"/>
              </a:rPr>
              <a:t>CPU Bound Processes</a:t>
            </a:r>
            <a:endParaRPr b="0" lang="en-US" sz="2600" spc="-1" strike="noStrike">
              <a:solidFill>
                <a:srgbClr val="5c5c5c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600" spc="-1" strike="noStrike">
                <a:solidFill>
                  <a:srgbClr val="5c5c5c"/>
                </a:solidFill>
                <a:latin typeface="Arial"/>
              </a:rPr>
              <a:t>Lots of numbers be crunchen`</a:t>
            </a:r>
            <a:endParaRPr b="0" lang="en-US" sz="2600" spc="-1" strike="noStrike">
              <a:solidFill>
                <a:srgbClr val="5c5c5c"/>
              </a:solidFill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5c5c5c"/>
              </a:buClr>
              <a:buFont typeface="Arial"/>
              <a:buChar char="•"/>
            </a:pPr>
            <a:r>
              <a:rPr b="0" lang="en-AU" sz="2600" spc="-1" strike="noStrike">
                <a:solidFill>
                  <a:srgbClr val="5c5c5c"/>
                </a:solidFill>
                <a:latin typeface="Arial"/>
              </a:rPr>
              <a:t>IO Bound Processes</a:t>
            </a:r>
            <a:endParaRPr b="0" lang="en-US" sz="2600" spc="-1" strike="noStrike">
              <a:solidFill>
                <a:srgbClr val="5c5c5c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600" spc="-1" strike="noStrike">
                <a:solidFill>
                  <a:srgbClr val="5c5c5c"/>
                </a:solidFill>
                <a:latin typeface="Arial"/>
              </a:rPr>
              <a:t>Lots of waiting for files to read/download</a:t>
            </a:r>
            <a:endParaRPr b="0" lang="en-US" sz="2600" spc="-1" strike="noStrike">
              <a:solidFill>
                <a:srgbClr val="5c5c5c"/>
              </a:solidFill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5c5c5c"/>
              </a:buClr>
              <a:buFont typeface="Arial"/>
              <a:buChar char="•"/>
            </a:pPr>
            <a:endParaRPr b="0" lang="en-US" sz="2600" spc="-1" strike="noStrike">
              <a:solidFill>
                <a:srgbClr val="5c5c5c"/>
              </a:solidFill>
              <a:latin typeface="Arial"/>
            </a:endParaRPr>
          </a:p>
        </p:txBody>
      </p:sp>
      <p:pic>
        <p:nvPicPr>
          <p:cNvPr id="538" name="" descr=""/>
          <p:cNvPicPr/>
          <p:nvPr/>
        </p:nvPicPr>
        <p:blipFill>
          <a:blip r:embed="rId1"/>
          <a:srcRect l="49731" t="1103" r="2093" b="2752"/>
          <a:stretch/>
        </p:blipFill>
        <p:spPr>
          <a:xfrm>
            <a:off x="7704000" y="1461960"/>
            <a:ext cx="3672000" cy="480204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9" name="" descr=""/>
          <p:cNvPicPr/>
          <p:nvPr/>
        </p:nvPicPr>
        <p:blipFill>
          <a:blip r:embed="rId1"/>
          <a:stretch/>
        </p:blipFill>
        <p:spPr>
          <a:xfrm>
            <a:off x="1590840" y="1350000"/>
            <a:ext cx="8633160" cy="527400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TextShape 1"/>
          <p:cNvSpPr txBox="1"/>
          <p:nvPr/>
        </p:nvSpPr>
        <p:spPr>
          <a:xfrm>
            <a:off x="973080" y="3429000"/>
            <a:ext cx="8592480" cy="9428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AU" sz="2800" spc="-1" strike="noStrike">
                <a:solidFill>
                  <a:srgbClr val="ffffff"/>
                </a:solidFill>
                <a:latin typeface="Arial"/>
              </a:rPr>
              <a:t>An end slide, or a quote slide.</a:t>
            </a:r>
            <a:endParaRPr b="0" lang="en-US" sz="2800" spc="-1" strike="noStrike">
              <a:solidFill>
                <a:srgbClr val="262626"/>
              </a:solidFill>
              <a:latin typeface="Arial"/>
            </a:endParaRPr>
          </a:p>
        </p:txBody>
      </p:sp>
      <p:sp>
        <p:nvSpPr>
          <p:cNvPr id="541" name="TextShape 2"/>
          <p:cNvSpPr txBox="1"/>
          <p:nvPr/>
        </p:nvSpPr>
        <p:spPr>
          <a:xfrm>
            <a:off x="973080" y="2610720"/>
            <a:ext cx="8592480" cy="1210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AU" sz="6000" spc="-1" strike="noStrike">
                <a:solidFill>
                  <a:srgbClr val="ffffff"/>
                </a:solidFill>
                <a:latin typeface="Arial"/>
              </a:rPr>
              <a:t>Thank you.</a:t>
            </a:r>
            <a:endParaRPr b="0" lang="en-US" sz="6000" spc="-1" strike="noStrike">
              <a:solidFill>
                <a:srgbClr val="5c5c5c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6000" spc="-1" strike="noStrike">
              <a:solidFill>
                <a:srgbClr val="5c5c5c"/>
              </a:solidFill>
              <a:latin typeface="Arial"/>
            </a:endParaRPr>
          </a:p>
        </p:txBody>
      </p:sp>
    </p:spTree>
  </p:cSld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c71"/>
      </a:dk2>
      <a:lt2>
        <a:srgbClr val="e7e6e6"/>
      </a:lt2>
      <a:accent1>
        <a:srgbClr val="009fdf"/>
      </a:accent1>
      <a:accent2>
        <a:srgbClr val="00264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3A4E19664D15478848E36B5843F7E6" ma:contentTypeVersion="11" ma:contentTypeDescription="Create a new document." ma:contentTypeScope="" ma:versionID="719bfa71fb4a98e91b69aae5375df279">
  <xsd:schema xmlns:xsd="http://www.w3.org/2001/XMLSchema" xmlns:xs="http://www.w3.org/2001/XMLSchema" xmlns:p="http://schemas.microsoft.com/office/2006/metadata/properties" xmlns:ns3="fd44abce-ce4c-4d10-bc2c-03f22e3dfd56" xmlns:ns4="bcdb0032-ff64-4a21-8a42-46ad11a33c1c" targetNamespace="http://schemas.microsoft.com/office/2006/metadata/properties" ma:root="true" ma:fieldsID="2d3a4d7e096228f66e6b160477219fe7" ns3:_="" ns4:_="">
    <xsd:import namespace="fd44abce-ce4c-4d10-bc2c-03f22e3dfd56"/>
    <xsd:import namespace="bcdb0032-ff64-4a21-8a42-46ad11a33c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44abce-ce4c-4d10-bc2c-03f22e3dfd5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db0032-ff64-4a21-8a42-46ad11a33c1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F35A8B9-D645-4E4A-8B10-51C6D9B26D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DE68807-9C49-4040-9134-8A7D478C6CF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1889503-BB41-4C13-86A4-3D930390EA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44abce-ce4c-4d10-bc2c-03f22e3dfd56"/>
    <ds:schemaRef ds:uri="bcdb0032-ff64-4a21-8a42-46ad11a33c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3156</TotalTime>
  <Application>LibreOffice/6.4.7.2$Linux_X86_64 LibreOffice_project/40$Build-2</Application>
  <Words>188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2018-11-06T06:40:17Z</dcterms:created>
  <dc:creator>Debra Reeves</dc:creator>
  <dc:description/>
  <dc:language>en-AU</dc:language>
  <cp:lastModifiedBy/>
  <dcterms:modified xsi:type="dcterms:W3CDTF">2022-03-07T16:07:24Z</dcterms:modified>
  <cp:revision>91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0x0101001F3A4E19664D15478848E36B5843F7E6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14</vt:i4>
  </property>
</Properties>
</file>